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93" r:id="rId3"/>
    <p:sldId id="294" r:id="rId4"/>
    <p:sldId id="295" r:id="rId5"/>
    <p:sldId id="297" r:id="rId6"/>
    <p:sldId id="296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2B4"/>
    <a:srgbClr val="296C7B"/>
    <a:srgbClr val="1F497D"/>
    <a:srgbClr val="BF2323"/>
    <a:srgbClr val="E9EAE0"/>
    <a:srgbClr val="CED3FA"/>
    <a:srgbClr val="A0F2EE"/>
    <a:srgbClr val="DAE4E6"/>
    <a:srgbClr val="EAF0DC"/>
    <a:srgbClr val="DB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7F0E0-B542-4656-B74F-5342FE822CCE}" v="25" dt="2021-02-09T07:17:4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 luminos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9" autoAdjust="0"/>
    <p:restoredTop sz="96387" autoAdjust="0"/>
  </p:normalViewPr>
  <p:slideViewPr>
    <p:cSldViewPr>
      <p:cViewPr>
        <p:scale>
          <a:sx n="80" d="100"/>
          <a:sy n="80" d="100"/>
        </p:scale>
        <p:origin x="172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dan Fleaca (76884)" userId="7db976ab-824a-4252-8092-7a681bcca9fd" providerId="ADAL" clId="{67A7F0E0-B542-4656-B74F-5342FE822CCE}"/>
    <pc:docChg chg="undo custSel addSld delSld modSld sldOrd modMainMaster">
      <pc:chgData name="Bogdan Fleaca (76884)" userId="7db976ab-824a-4252-8092-7a681bcca9fd" providerId="ADAL" clId="{67A7F0E0-B542-4656-B74F-5342FE822CCE}" dt="2021-02-09T07:18:09.696" v="515" actId="2710"/>
      <pc:docMkLst>
        <pc:docMk/>
      </pc:docMkLst>
      <pc:sldChg chg="delSp modSp mod">
        <pc:chgData name="Bogdan Fleaca (76884)" userId="7db976ab-824a-4252-8092-7a681bcca9fd" providerId="ADAL" clId="{67A7F0E0-B542-4656-B74F-5342FE822CCE}" dt="2021-02-09T07:18:09.696" v="515" actId="2710"/>
        <pc:sldMkLst>
          <pc:docMk/>
          <pc:sldMk cId="4243147714" sldId="265"/>
        </pc:sldMkLst>
        <pc:spChg chg="mod">
          <ac:chgData name="Bogdan Fleaca (76884)" userId="7db976ab-824a-4252-8092-7a681bcca9fd" providerId="ADAL" clId="{67A7F0E0-B542-4656-B74F-5342FE822CCE}" dt="2021-02-09T06:44:15.349" v="135" actId="20577"/>
          <ac:spMkLst>
            <pc:docMk/>
            <pc:sldMk cId="4243147714" sldId="265"/>
            <ac:spMk id="2" creationId="{00000000-0000-0000-0000-000000000000}"/>
          </ac:spMkLst>
        </pc:spChg>
        <pc:spChg chg="del">
          <ac:chgData name="Bogdan Fleaca (76884)" userId="7db976ab-824a-4252-8092-7a681bcca9fd" providerId="ADAL" clId="{67A7F0E0-B542-4656-B74F-5342FE822CCE}" dt="2021-02-09T06:43:06.325" v="78" actId="478"/>
          <ac:spMkLst>
            <pc:docMk/>
            <pc:sldMk cId="4243147714" sldId="265"/>
            <ac:spMk id="4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7:18:09.696" v="515" actId="2710"/>
          <ac:spMkLst>
            <pc:docMk/>
            <pc:sldMk cId="4243147714" sldId="265"/>
            <ac:spMk id="5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42:55.876" v="76" actId="1035"/>
          <ac:spMkLst>
            <pc:docMk/>
            <pc:sldMk cId="4243147714" sldId="265"/>
            <ac:spMk id="6" creationId="{00000000-0000-0000-0000-000000000000}"/>
          </ac:spMkLst>
        </pc:spChg>
      </pc:sldChg>
      <pc:sldChg chg="addSp delSp modSp mod">
        <pc:chgData name="Bogdan Fleaca (76884)" userId="7db976ab-824a-4252-8092-7a681bcca9fd" providerId="ADAL" clId="{67A7F0E0-B542-4656-B74F-5342FE822CCE}" dt="2021-02-09T06:59:34.001" v="307" actId="6549"/>
        <pc:sldMkLst>
          <pc:docMk/>
          <pc:sldMk cId="0" sldId="293"/>
        </pc:sldMkLst>
        <pc:spChg chg="mod topLvl">
          <ac:chgData name="Bogdan Fleaca (76884)" userId="7db976ab-824a-4252-8092-7a681bcca9fd" providerId="ADAL" clId="{67A7F0E0-B542-4656-B74F-5342FE822CCE}" dt="2021-02-09T06:55:28.018" v="251" actId="113"/>
          <ac:spMkLst>
            <pc:docMk/>
            <pc:sldMk cId="0" sldId="293"/>
            <ac:spMk id="6" creationId="{00000000-0000-0000-0000-000000000000}"/>
          </ac:spMkLst>
        </pc:spChg>
        <pc:spChg chg="del mod topLvl">
          <ac:chgData name="Bogdan Fleaca (76884)" userId="7db976ab-824a-4252-8092-7a681bcca9fd" providerId="ADAL" clId="{67A7F0E0-B542-4656-B74F-5342FE822CCE}" dt="2021-02-09T06:51:12.422" v="167" actId="478"/>
          <ac:spMkLst>
            <pc:docMk/>
            <pc:sldMk cId="0" sldId="293"/>
            <ac:spMk id="7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46:32.835" v="149"/>
          <ac:spMkLst>
            <pc:docMk/>
            <pc:sldMk cId="0" sldId="293"/>
            <ac:spMk id="8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46:56.420" v="156" actId="20577"/>
          <ac:spMkLst>
            <pc:docMk/>
            <pc:sldMk cId="0" sldId="293"/>
            <ac:spMk id="9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59:34.001" v="307" actId="6549"/>
          <ac:spMkLst>
            <pc:docMk/>
            <pc:sldMk cId="0" sldId="293"/>
            <ac:spMk id="10" creationId="{00000000-0000-0000-0000-000000000000}"/>
          </ac:spMkLst>
        </pc:spChg>
        <pc:spChg chg="add mod">
          <ac:chgData name="Bogdan Fleaca (76884)" userId="7db976ab-824a-4252-8092-7a681bcca9fd" providerId="ADAL" clId="{67A7F0E0-B542-4656-B74F-5342FE822CCE}" dt="2021-02-09T06:55:20.588" v="249" actId="2710"/>
          <ac:spMkLst>
            <pc:docMk/>
            <pc:sldMk cId="0" sldId="293"/>
            <ac:spMk id="13" creationId="{915619FE-D6A4-4B4C-917A-42F3C59DFD5A}"/>
          </ac:spMkLst>
        </pc:spChg>
        <pc:grpChg chg="del">
          <ac:chgData name="Bogdan Fleaca (76884)" userId="7db976ab-824a-4252-8092-7a681bcca9fd" providerId="ADAL" clId="{67A7F0E0-B542-4656-B74F-5342FE822CCE}" dt="2021-02-09T06:51:12.422" v="167" actId="478"/>
          <ac:grpSpMkLst>
            <pc:docMk/>
            <pc:sldMk cId="0" sldId="293"/>
            <ac:grpSpMk id="5" creationId="{00000000-0000-0000-0000-000000000000}"/>
          </ac:grpSpMkLst>
        </pc:grpChg>
        <pc:graphicFrameChg chg="add del mod">
          <ac:chgData name="Bogdan Fleaca (76884)" userId="7db976ab-824a-4252-8092-7a681bcca9fd" providerId="ADAL" clId="{67A7F0E0-B542-4656-B74F-5342FE822CCE}" dt="2021-02-09T06:51:01.474" v="165" actId="478"/>
          <ac:graphicFrameMkLst>
            <pc:docMk/>
            <pc:sldMk cId="0" sldId="293"/>
            <ac:graphicFrameMk id="2" creationId="{9276B98D-ED77-4144-A674-2547750C0C07}"/>
          </ac:graphicFrameMkLst>
        </pc:graphicFrameChg>
        <pc:graphicFrameChg chg="add del mod">
          <ac:chgData name="Bogdan Fleaca (76884)" userId="7db976ab-824a-4252-8092-7a681bcca9fd" providerId="ADAL" clId="{67A7F0E0-B542-4656-B74F-5342FE822CCE}" dt="2021-02-09T06:51:25.175" v="170" actId="478"/>
          <ac:graphicFrameMkLst>
            <pc:docMk/>
            <pc:sldMk cId="0" sldId="293"/>
            <ac:graphicFrameMk id="3" creationId="{A8A134C0-C7B2-4388-8D22-5D7155B6719C}"/>
          </ac:graphicFrameMkLst>
        </pc:graphicFrameChg>
        <pc:graphicFrameChg chg="add del mod">
          <ac:chgData name="Bogdan Fleaca (76884)" userId="7db976ab-824a-4252-8092-7a681bcca9fd" providerId="ADAL" clId="{67A7F0E0-B542-4656-B74F-5342FE822CCE}" dt="2021-02-09T06:51:56.393" v="177" actId="478"/>
          <ac:graphicFrameMkLst>
            <pc:docMk/>
            <pc:sldMk cId="0" sldId="293"/>
            <ac:graphicFrameMk id="4" creationId="{874DF50B-534A-4E58-82D4-E8E1ACB9578C}"/>
          </ac:graphicFrameMkLst>
        </pc:graphicFrameChg>
        <pc:graphicFrameChg chg="add del mod modGraphic">
          <ac:chgData name="Bogdan Fleaca (76884)" userId="7db976ab-824a-4252-8092-7a681bcca9fd" providerId="ADAL" clId="{67A7F0E0-B542-4656-B74F-5342FE822CCE}" dt="2021-02-09T06:52:46.664" v="187" actId="478"/>
          <ac:graphicFrameMkLst>
            <pc:docMk/>
            <pc:sldMk cId="0" sldId="293"/>
            <ac:graphicFrameMk id="11" creationId="{ABB34E01-196C-4528-A9B4-020670A8F4EE}"/>
          </ac:graphicFrameMkLst>
        </pc:graphicFrameChg>
      </pc:sldChg>
      <pc:sldChg chg="addSp modSp add mod">
        <pc:chgData name="Bogdan Fleaca (76884)" userId="7db976ab-824a-4252-8092-7a681bcca9fd" providerId="ADAL" clId="{67A7F0E0-B542-4656-B74F-5342FE822CCE}" dt="2021-02-09T07:02:06.638" v="336" actId="14100"/>
        <pc:sldMkLst>
          <pc:docMk/>
          <pc:sldMk cId="236949049" sldId="294"/>
        </pc:sldMkLst>
        <pc:spChg chg="mod">
          <ac:chgData name="Bogdan Fleaca (76884)" userId="7db976ab-824a-4252-8092-7a681bcca9fd" providerId="ADAL" clId="{67A7F0E0-B542-4656-B74F-5342FE822CCE}" dt="2021-02-09T07:01:58.759" v="335" actId="14100"/>
          <ac:spMkLst>
            <pc:docMk/>
            <pc:sldMk cId="236949049" sldId="294"/>
            <ac:spMk id="10" creationId="{00000000-0000-0000-0000-000000000000}"/>
          </ac:spMkLst>
        </pc:spChg>
        <pc:spChg chg="add mod">
          <ac:chgData name="Bogdan Fleaca (76884)" userId="7db976ab-824a-4252-8092-7a681bcca9fd" providerId="ADAL" clId="{67A7F0E0-B542-4656-B74F-5342FE822CCE}" dt="2021-02-09T07:02:06.638" v="336" actId="14100"/>
          <ac:spMkLst>
            <pc:docMk/>
            <pc:sldMk cId="236949049" sldId="294"/>
            <ac:spMk id="11" creationId="{6FF69BAE-974C-4846-A82C-FACDACF754B8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380716363" sldId="294"/>
        </pc:sldMkLst>
      </pc:sldChg>
      <pc:sldChg chg="addSp delSp modSp add mod">
        <pc:chgData name="Bogdan Fleaca (76884)" userId="7db976ab-824a-4252-8092-7a681bcca9fd" providerId="ADAL" clId="{67A7F0E0-B542-4656-B74F-5342FE822CCE}" dt="2021-02-09T07:03:55.298" v="370" actId="20577"/>
        <pc:sldMkLst>
          <pc:docMk/>
          <pc:sldMk cId="1135736093" sldId="295"/>
        </pc:sldMkLst>
        <pc:spChg chg="del">
          <ac:chgData name="Bogdan Fleaca (76884)" userId="7db976ab-824a-4252-8092-7a681bcca9fd" providerId="ADAL" clId="{67A7F0E0-B542-4656-B74F-5342FE822CCE}" dt="2021-02-09T07:02:33.801" v="338" actId="478"/>
          <ac:spMkLst>
            <pc:docMk/>
            <pc:sldMk cId="1135736093" sldId="295"/>
            <ac:spMk id="11" creationId="{6FF69BAE-974C-4846-A82C-FACDACF754B8}"/>
          </ac:spMkLst>
        </pc:spChg>
        <pc:spChg chg="add mod">
          <ac:chgData name="Bogdan Fleaca (76884)" userId="7db976ab-824a-4252-8092-7a681bcca9fd" providerId="ADAL" clId="{67A7F0E0-B542-4656-B74F-5342FE822CCE}" dt="2021-02-09T07:03:55.298" v="370" actId="20577"/>
          <ac:spMkLst>
            <pc:docMk/>
            <pc:sldMk cId="1135736093" sldId="295"/>
            <ac:spMk id="12" creationId="{BDF2E93F-65F0-46E9-905E-F8934BE2591A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143425327" sldId="295"/>
        </pc:sldMkLst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817409075" sldId="296"/>
        </pc:sldMkLst>
      </pc:sldChg>
      <pc:sldChg chg="modSp add mod">
        <pc:chgData name="Bogdan Fleaca (76884)" userId="7db976ab-824a-4252-8092-7a681bcca9fd" providerId="ADAL" clId="{67A7F0E0-B542-4656-B74F-5342FE822CCE}" dt="2021-02-09T07:05:36.636" v="386" actId="1076"/>
        <pc:sldMkLst>
          <pc:docMk/>
          <pc:sldMk cId="1729132214" sldId="296"/>
        </pc:sldMkLst>
        <pc:spChg chg="mod">
          <ac:chgData name="Bogdan Fleaca (76884)" userId="7db976ab-824a-4252-8092-7a681bcca9fd" providerId="ADAL" clId="{67A7F0E0-B542-4656-B74F-5342FE822CCE}" dt="2021-02-09T07:05:36.636" v="386" actId="1076"/>
          <ac:spMkLst>
            <pc:docMk/>
            <pc:sldMk cId="1729132214" sldId="296"/>
            <ac:spMk id="12" creationId="{BDF2E93F-65F0-46E9-905E-F8934BE2591A}"/>
          </ac:spMkLst>
        </pc:spChg>
      </pc:sldChg>
      <pc:sldChg chg="modSp add mod ord">
        <pc:chgData name="Bogdan Fleaca (76884)" userId="7db976ab-824a-4252-8092-7a681bcca9fd" providerId="ADAL" clId="{67A7F0E0-B542-4656-B74F-5342FE822CCE}" dt="2021-02-09T07:05:01.621" v="378"/>
        <pc:sldMkLst>
          <pc:docMk/>
          <pc:sldMk cId="1365729410" sldId="297"/>
        </pc:sldMkLst>
        <pc:spChg chg="mod">
          <ac:chgData name="Bogdan Fleaca (76884)" userId="7db976ab-824a-4252-8092-7a681bcca9fd" providerId="ADAL" clId="{67A7F0E0-B542-4656-B74F-5342FE822CCE}" dt="2021-02-09T07:04:52.106" v="376"/>
          <ac:spMkLst>
            <pc:docMk/>
            <pc:sldMk cId="1365729410" sldId="297"/>
            <ac:spMk id="12" creationId="{BDF2E93F-65F0-46E9-905E-F8934BE2591A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797580800" sldId="297"/>
        </pc:sldMkLst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1592415794" sldId="298"/>
        </pc:sldMkLst>
      </pc:sldChg>
      <pc:sldChg chg="addSp delSp modSp add mod">
        <pc:chgData name="Bogdan Fleaca (76884)" userId="7db976ab-824a-4252-8092-7a681bcca9fd" providerId="ADAL" clId="{67A7F0E0-B542-4656-B74F-5342FE822CCE}" dt="2021-02-09T07:07:29.212" v="396" actId="1076"/>
        <pc:sldMkLst>
          <pc:docMk/>
          <pc:sldMk cId="2896214461" sldId="298"/>
        </pc:sldMkLst>
        <pc:spChg chg="add mod">
          <ac:chgData name="Bogdan Fleaca (76884)" userId="7db976ab-824a-4252-8092-7a681bcca9fd" providerId="ADAL" clId="{67A7F0E0-B542-4656-B74F-5342FE822CCE}" dt="2021-02-09T07:07:29.212" v="396" actId="1076"/>
          <ac:spMkLst>
            <pc:docMk/>
            <pc:sldMk cId="2896214461" sldId="298"/>
            <ac:spMk id="11" creationId="{262CD856-120B-404D-900E-D0D578D9E517}"/>
          </ac:spMkLst>
        </pc:spChg>
        <pc:spChg chg="del">
          <ac:chgData name="Bogdan Fleaca (76884)" userId="7db976ab-824a-4252-8092-7a681bcca9fd" providerId="ADAL" clId="{67A7F0E0-B542-4656-B74F-5342FE822CCE}" dt="2021-02-09T07:06:49.951" v="388" actId="478"/>
          <ac:spMkLst>
            <pc:docMk/>
            <pc:sldMk cId="2896214461" sldId="298"/>
            <ac:spMk id="12" creationId="{BDF2E93F-65F0-46E9-905E-F8934BE2591A}"/>
          </ac:spMkLst>
        </pc:spChg>
      </pc:sldChg>
      <pc:sldChg chg="modSp add mod">
        <pc:chgData name="Bogdan Fleaca (76884)" userId="7db976ab-824a-4252-8092-7a681bcca9fd" providerId="ADAL" clId="{67A7F0E0-B542-4656-B74F-5342FE822CCE}" dt="2021-02-09T07:11:58.847" v="439" actId="948"/>
        <pc:sldMkLst>
          <pc:docMk/>
          <pc:sldMk cId="3148474196" sldId="299"/>
        </pc:sldMkLst>
        <pc:spChg chg="mod">
          <ac:chgData name="Bogdan Fleaca (76884)" userId="7db976ab-824a-4252-8092-7a681bcca9fd" providerId="ADAL" clId="{67A7F0E0-B542-4656-B74F-5342FE822CCE}" dt="2021-02-09T07:09:07.907" v="398" actId="1076"/>
          <ac:spMkLst>
            <pc:docMk/>
            <pc:sldMk cId="3148474196" sldId="299"/>
            <ac:spMk id="10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7:11:58.847" v="439" actId="948"/>
          <ac:spMkLst>
            <pc:docMk/>
            <pc:sldMk cId="3148474196" sldId="299"/>
            <ac:spMk id="11" creationId="{262CD856-120B-404D-900E-D0D578D9E517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3632785297" sldId="299"/>
        </pc:sldMkLst>
      </pc:sldChg>
      <pc:sldChg chg="modSp add mod">
        <pc:chgData name="Bogdan Fleaca (76884)" userId="7db976ab-824a-4252-8092-7a681bcca9fd" providerId="ADAL" clId="{67A7F0E0-B542-4656-B74F-5342FE822CCE}" dt="2021-02-09T07:13:58.220" v="474" actId="115"/>
        <pc:sldMkLst>
          <pc:docMk/>
          <pc:sldMk cId="2276058462" sldId="300"/>
        </pc:sldMkLst>
        <pc:spChg chg="mod">
          <ac:chgData name="Bogdan Fleaca (76884)" userId="7db976ab-824a-4252-8092-7a681bcca9fd" providerId="ADAL" clId="{67A7F0E0-B542-4656-B74F-5342FE822CCE}" dt="2021-02-09T07:13:58.220" v="474" actId="115"/>
          <ac:spMkLst>
            <pc:docMk/>
            <pc:sldMk cId="2276058462" sldId="300"/>
            <ac:spMk id="11" creationId="{262CD856-120B-404D-900E-D0D578D9E517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652085012" sldId="300"/>
        </pc:sldMkLst>
      </pc:sldChg>
      <pc:sldChg chg="modSp add mod">
        <pc:chgData name="Bogdan Fleaca (76884)" userId="7db976ab-824a-4252-8092-7a681bcca9fd" providerId="ADAL" clId="{67A7F0E0-B542-4656-B74F-5342FE822CCE}" dt="2021-02-09T07:15:51.183" v="481" actId="20577"/>
        <pc:sldMkLst>
          <pc:docMk/>
          <pc:sldMk cId="46566207" sldId="301"/>
        </pc:sldMkLst>
        <pc:spChg chg="mod">
          <ac:chgData name="Bogdan Fleaca (76884)" userId="7db976ab-824a-4252-8092-7a681bcca9fd" providerId="ADAL" clId="{67A7F0E0-B542-4656-B74F-5342FE822CCE}" dt="2021-02-09T07:15:51.183" v="481" actId="20577"/>
          <ac:spMkLst>
            <pc:docMk/>
            <pc:sldMk cId="46566207" sldId="301"/>
            <ac:spMk id="11" creationId="{262CD856-120B-404D-900E-D0D578D9E517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325951308" sldId="301"/>
        </pc:sldMkLst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678921343" sldId="302"/>
        </pc:sldMkLst>
      </pc:sldChg>
      <pc:sldChg chg="modSp add mod">
        <pc:chgData name="Bogdan Fleaca (76884)" userId="7db976ab-824a-4252-8092-7a681bcca9fd" providerId="ADAL" clId="{67A7F0E0-B542-4656-B74F-5342FE822CCE}" dt="2021-02-09T07:16:55.130" v="505" actId="790"/>
        <pc:sldMkLst>
          <pc:docMk/>
          <pc:sldMk cId="1287392573" sldId="302"/>
        </pc:sldMkLst>
        <pc:spChg chg="mod">
          <ac:chgData name="Bogdan Fleaca (76884)" userId="7db976ab-824a-4252-8092-7a681bcca9fd" providerId="ADAL" clId="{67A7F0E0-B542-4656-B74F-5342FE822CCE}" dt="2021-02-09T07:16:55.130" v="505" actId="790"/>
          <ac:spMkLst>
            <pc:docMk/>
            <pc:sldMk cId="1287392573" sldId="302"/>
            <ac:spMk id="11" creationId="{262CD856-120B-404D-900E-D0D578D9E517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356971348" sldId="303"/>
        </pc:sldMkLst>
      </pc:sldChg>
      <pc:sldChg chg="modSp add mod">
        <pc:chgData name="Bogdan Fleaca (76884)" userId="7db976ab-824a-4252-8092-7a681bcca9fd" providerId="ADAL" clId="{67A7F0E0-B542-4656-B74F-5342FE822CCE}" dt="2021-02-09T07:17:49.290" v="512" actId="1076"/>
        <pc:sldMkLst>
          <pc:docMk/>
          <pc:sldMk cId="2645396088" sldId="303"/>
        </pc:sldMkLst>
        <pc:spChg chg="mod">
          <ac:chgData name="Bogdan Fleaca (76884)" userId="7db976ab-824a-4252-8092-7a681bcca9fd" providerId="ADAL" clId="{67A7F0E0-B542-4656-B74F-5342FE822CCE}" dt="2021-02-09T07:17:49.290" v="512" actId="1076"/>
          <ac:spMkLst>
            <pc:docMk/>
            <pc:sldMk cId="2645396088" sldId="303"/>
            <ac:spMk id="10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7:17:46.810" v="511" actId="1076"/>
          <ac:spMkLst>
            <pc:docMk/>
            <pc:sldMk cId="2645396088" sldId="303"/>
            <ac:spMk id="11" creationId="{262CD856-120B-404D-900E-D0D578D9E517}"/>
          </ac:spMkLst>
        </pc:spChg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4105535456" sldId="304"/>
        </pc:sldMkLst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29045032" sldId="305"/>
        </pc:sldMkLst>
      </pc:sldChg>
      <pc:sldChg chg="del">
        <pc:chgData name="Bogdan Fleaca (76884)" userId="7db976ab-824a-4252-8092-7a681bcca9fd" providerId="ADAL" clId="{67A7F0E0-B542-4656-B74F-5342FE822CCE}" dt="2021-02-09T06:29:03.809" v="0" actId="47"/>
        <pc:sldMkLst>
          <pc:docMk/>
          <pc:sldMk cId="2930118781" sldId="306"/>
        </pc:sldMkLst>
      </pc:sldChg>
      <pc:sldMasterChg chg="addSp delSp modSp mod modSldLayout">
        <pc:chgData name="Bogdan Fleaca (76884)" userId="7db976ab-824a-4252-8092-7a681bcca9fd" providerId="ADAL" clId="{67A7F0E0-B542-4656-B74F-5342FE822CCE}" dt="2021-02-09T06:45:16.109" v="145" actId="478"/>
        <pc:sldMasterMkLst>
          <pc:docMk/>
          <pc:sldMasterMk cId="0" sldId="2147483648"/>
        </pc:sldMasterMkLst>
        <pc:spChg chg="del">
          <ac:chgData name="Bogdan Fleaca (76884)" userId="7db976ab-824a-4252-8092-7a681bcca9fd" providerId="ADAL" clId="{67A7F0E0-B542-4656-B74F-5342FE822CCE}" dt="2021-02-09T06:33:45.017" v="49" actId="478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32:50.565" v="46" actId="13926"/>
          <ac:spMkLst>
            <pc:docMk/>
            <pc:sldMasterMk cId="0" sldId="2147483648"/>
            <ac:spMk id="9" creationId="{00000000-0000-0000-0000-000000000000}"/>
          </ac:spMkLst>
        </pc:spChg>
        <pc:spChg chg="del">
          <ac:chgData name="Bogdan Fleaca (76884)" userId="7db976ab-824a-4252-8092-7a681bcca9fd" providerId="ADAL" clId="{67A7F0E0-B542-4656-B74F-5342FE822CCE}" dt="2021-02-09T06:33:42.359" v="48" actId="478"/>
          <ac:spMkLst>
            <pc:docMk/>
            <pc:sldMasterMk cId="0" sldId="2147483648"/>
            <ac:spMk id="12" creationId="{00000000-0000-0000-0000-000000000000}"/>
          </ac:spMkLst>
        </pc:spChg>
        <pc:spChg chg="mod">
          <ac:chgData name="Bogdan Fleaca (76884)" userId="7db976ab-824a-4252-8092-7a681bcca9fd" providerId="ADAL" clId="{67A7F0E0-B542-4656-B74F-5342FE822CCE}" dt="2021-02-09T06:41:00.677" v="57" actId="20577"/>
          <ac:spMkLst>
            <pc:docMk/>
            <pc:sldMasterMk cId="0" sldId="2147483648"/>
            <ac:spMk id="26" creationId="{00000000-0000-0000-0000-000000000000}"/>
          </ac:spMkLst>
        </pc:spChg>
        <pc:picChg chg="add mod">
          <ac:chgData name="Bogdan Fleaca (76884)" userId="7db976ab-824a-4252-8092-7a681bcca9fd" providerId="ADAL" clId="{67A7F0E0-B542-4656-B74F-5342FE822CCE}" dt="2021-02-09T06:32:22.974" v="39" actId="1076"/>
          <ac:picMkLst>
            <pc:docMk/>
            <pc:sldMasterMk cId="0" sldId="2147483648"/>
            <ac:picMk id="5" creationId="{F7EE1A45-44E1-4D99-81F8-AD9F6F505779}"/>
          </ac:picMkLst>
        </pc:picChg>
        <pc:sldLayoutChg chg="delSp mod">
          <pc:chgData name="Bogdan Fleaca (76884)" userId="7db976ab-824a-4252-8092-7a681bcca9fd" providerId="ADAL" clId="{67A7F0E0-B542-4656-B74F-5342FE822CCE}" dt="2021-02-09T06:41:38.931" v="58" actId="478"/>
          <pc:sldLayoutMkLst>
            <pc:docMk/>
            <pc:sldMasterMk cId="0" sldId="2147483648"/>
            <pc:sldLayoutMk cId="0" sldId="2147483649"/>
          </pc:sldLayoutMkLst>
          <pc:picChg chg="del">
            <ac:chgData name="Bogdan Fleaca (76884)" userId="7db976ab-824a-4252-8092-7a681bcca9fd" providerId="ADAL" clId="{67A7F0E0-B542-4656-B74F-5342FE822CCE}" dt="2021-02-09T06:41:38.931" v="58" actId="478"/>
            <ac:picMkLst>
              <pc:docMk/>
              <pc:sldMasterMk cId="0" sldId="2147483648"/>
              <pc:sldLayoutMk cId="0" sldId="2147483649"/>
              <ac:picMk id="7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4:47.897" v="137" actId="478"/>
          <pc:sldLayoutMkLst>
            <pc:docMk/>
            <pc:sldMasterMk cId="0" sldId="2147483648"/>
            <pc:sldLayoutMk cId="0" sldId="2147483650"/>
          </pc:sldLayoutMkLst>
          <pc:picChg chg="del">
            <ac:chgData name="Bogdan Fleaca (76884)" userId="7db976ab-824a-4252-8092-7a681bcca9fd" providerId="ADAL" clId="{67A7F0E0-B542-4656-B74F-5342FE822CCE}" dt="2021-02-09T06:44:47.897" v="137" actId="478"/>
            <ac:picMkLst>
              <pc:docMk/>
              <pc:sldMasterMk cId="0" sldId="2147483648"/>
              <pc:sldLayoutMk cId="0" sldId="2147483650"/>
              <ac:picMk id="8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4:41.309" v="136" actId="478"/>
          <pc:sldLayoutMkLst>
            <pc:docMk/>
            <pc:sldMasterMk cId="0" sldId="2147483648"/>
            <pc:sldLayoutMk cId="0" sldId="2147483651"/>
          </pc:sldLayoutMkLst>
          <pc:picChg chg="del">
            <ac:chgData name="Bogdan Fleaca (76884)" userId="7db976ab-824a-4252-8092-7a681bcca9fd" providerId="ADAL" clId="{67A7F0E0-B542-4656-B74F-5342FE822CCE}" dt="2021-02-09T06:44:41.309" v="136" actId="478"/>
            <ac:picMkLst>
              <pc:docMk/>
              <pc:sldMasterMk cId="0" sldId="2147483648"/>
              <pc:sldLayoutMk cId="0" sldId="2147483651"/>
              <ac:picMk id="1026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4:50.934" v="138" actId="478"/>
          <pc:sldLayoutMkLst>
            <pc:docMk/>
            <pc:sldMasterMk cId="0" sldId="2147483648"/>
            <pc:sldLayoutMk cId="0" sldId="2147483652"/>
          </pc:sldLayoutMkLst>
          <pc:picChg chg="del">
            <ac:chgData name="Bogdan Fleaca (76884)" userId="7db976ab-824a-4252-8092-7a681bcca9fd" providerId="ADAL" clId="{67A7F0E0-B542-4656-B74F-5342FE822CCE}" dt="2021-02-09T06:44:50.934" v="138" actId="478"/>
            <ac:picMkLst>
              <pc:docMk/>
              <pc:sldMasterMk cId="0" sldId="2147483648"/>
              <pc:sldLayoutMk cId="0" sldId="2147483652"/>
              <ac:picMk id="8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4:54.166" v="139" actId="478"/>
          <pc:sldLayoutMkLst>
            <pc:docMk/>
            <pc:sldMasterMk cId="0" sldId="2147483648"/>
            <pc:sldLayoutMk cId="0" sldId="2147483653"/>
          </pc:sldLayoutMkLst>
          <pc:picChg chg="del">
            <ac:chgData name="Bogdan Fleaca (76884)" userId="7db976ab-824a-4252-8092-7a681bcca9fd" providerId="ADAL" clId="{67A7F0E0-B542-4656-B74F-5342FE822CCE}" dt="2021-02-09T06:44:54.166" v="139" actId="478"/>
            <ac:picMkLst>
              <pc:docMk/>
              <pc:sldMasterMk cId="0" sldId="2147483648"/>
              <pc:sldLayoutMk cId="0" sldId="2147483653"/>
              <ac:picMk id="10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00.206" v="140" actId="478"/>
          <pc:sldLayoutMkLst>
            <pc:docMk/>
            <pc:sldMasterMk cId="0" sldId="2147483648"/>
            <pc:sldLayoutMk cId="0" sldId="2147483654"/>
          </pc:sldLayoutMkLst>
          <pc:picChg chg="del">
            <ac:chgData name="Bogdan Fleaca (76884)" userId="7db976ab-824a-4252-8092-7a681bcca9fd" providerId="ADAL" clId="{67A7F0E0-B542-4656-B74F-5342FE822CCE}" dt="2021-02-09T06:45:00.206" v="140" actId="478"/>
            <ac:picMkLst>
              <pc:docMk/>
              <pc:sldMasterMk cId="0" sldId="2147483648"/>
              <pc:sldLayoutMk cId="0" sldId="2147483654"/>
              <ac:picMk id="6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03.199" v="141" actId="478"/>
          <pc:sldLayoutMkLst>
            <pc:docMk/>
            <pc:sldMasterMk cId="0" sldId="2147483648"/>
            <pc:sldLayoutMk cId="0" sldId="2147483655"/>
          </pc:sldLayoutMkLst>
          <pc:picChg chg="del">
            <ac:chgData name="Bogdan Fleaca (76884)" userId="7db976ab-824a-4252-8092-7a681bcca9fd" providerId="ADAL" clId="{67A7F0E0-B542-4656-B74F-5342FE822CCE}" dt="2021-02-09T06:45:03.199" v="141" actId="478"/>
            <ac:picMkLst>
              <pc:docMk/>
              <pc:sldMasterMk cId="0" sldId="2147483648"/>
              <pc:sldLayoutMk cId="0" sldId="2147483655"/>
              <ac:picMk id="5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08.588" v="142" actId="478"/>
          <pc:sldLayoutMkLst>
            <pc:docMk/>
            <pc:sldMasterMk cId="0" sldId="2147483648"/>
            <pc:sldLayoutMk cId="0" sldId="2147483656"/>
          </pc:sldLayoutMkLst>
          <pc:picChg chg="del">
            <ac:chgData name="Bogdan Fleaca (76884)" userId="7db976ab-824a-4252-8092-7a681bcca9fd" providerId="ADAL" clId="{67A7F0E0-B542-4656-B74F-5342FE822CCE}" dt="2021-02-09T06:45:08.588" v="142" actId="478"/>
            <ac:picMkLst>
              <pc:docMk/>
              <pc:sldMasterMk cId="0" sldId="2147483648"/>
              <pc:sldLayoutMk cId="0" sldId="2147483656"/>
              <ac:picMk id="8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11.906" v="143" actId="478"/>
          <pc:sldLayoutMkLst>
            <pc:docMk/>
            <pc:sldMasterMk cId="0" sldId="2147483648"/>
            <pc:sldLayoutMk cId="0" sldId="2147483657"/>
          </pc:sldLayoutMkLst>
          <pc:picChg chg="del">
            <ac:chgData name="Bogdan Fleaca (76884)" userId="7db976ab-824a-4252-8092-7a681bcca9fd" providerId="ADAL" clId="{67A7F0E0-B542-4656-B74F-5342FE822CCE}" dt="2021-02-09T06:45:11.906" v="143" actId="478"/>
            <ac:picMkLst>
              <pc:docMk/>
              <pc:sldMasterMk cId="0" sldId="2147483648"/>
              <pc:sldLayoutMk cId="0" sldId="2147483657"/>
              <ac:picMk id="8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13.717" v="144" actId="478"/>
          <pc:sldLayoutMkLst>
            <pc:docMk/>
            <pc:sldMasterMk cId="0" sldId="2147483648"/>
            <pc:sldLayoutMk cId="0" sldId="2147483658"/>
          </pc:sldLayoutMkLst>
          <pc:picChg chg="del">
            <ac:chgData name="Bogdan Fleaca (76884)" userId="7db976ab-824a-4252-8092-7a681bcca9fd" providerId="ADAL" clId="{67A7F0E0-B542-4656-B74F-5342FE822CCE}" dt="2021-02-09T06:45:13.717" v="144" actId="478"/>
            <ac:picMkLst>
              <pc:docMk/>
              <pc:sldMasterMk cId="0" sldId="2147483648"/>
              <pc:sldLayoutMk cId="0" sldId="2147483658"/>
              <ac:picMk id="7" creationId="{00000000-0000-0000-0000-000000000000}"/>
            </ac:picMkLst>
          </pc:picChg>
        </pc:sldLayoutChg>
        <pc:sldLayoutChg chg="delSp mod">
          <pc:chgData name="Bogdan Fleaca (76884)" userId="7db976ab-824a-4252-8092-7a681bcca9fd" providerId="ADAL" clId="{67A7F0E0-B542-4656-B74F-5342FE822CCE}" dt="2021-02-09T06:45:16.109" v="145" actId="478"/>
          <pc:sldLayoutMkLst>
            <pc:docMk/>
            <pc:sldMasterMk cId="0" sldId="2147483648"/>
            <pc:sldLayoutMk cId="0" sldId="2147483659"/>
          </pc:sldLayoutMkLst>
          <pc:picChg chg="del">
            <ac:chgData name="Bogdan Fleaca (76884)" userId="7db976ab-824a-4252-8092-7a681bcca9fd" providerId="ADAL" clId="{67A7F0E0-B542-4656-B74F-5342FE822CCE}" dt="2021-02-09T06:45:16.109" v="145" actId="478"/>
            <ac:picMkLst>
              <pc:docMk/>
              <pc:sldMasterMk cId="0" sldId="2147483648"/>
              <pc:sldLayoutMk cId="0" sldId="2147483659"/>
              <ac:picMk id="7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18C5F-0137-4924-A014-7EF4A8E5B5DA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3A7B2-681A-4F09-AD66-FC9852258E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52400" y="5181601"/>
            <a:ext cx="8686800" cy="457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080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Dreptunghi 4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1295402"/>
            <a:ext cx="2057400" cy="4830763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1600200" y="1295402"/>
            <a:ext cx="4876800" cy="4830763"/>
          </a:xfrm>
        </p:spPr>
        <p:txBody>
          <a:bodyPr vert="eaVert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5" name="Dreptunghi 4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u 1"/>
          <p:cNvSpPr>
            <a:spLocks noGrp="1"/>
          </p:cNvSpPr>
          <p:nvPr>
            <p:ph type="title"/>
          </p:nvPr>
        </p:nvSpPr>
        <p:spPr>
          <a:xfrm>
            <a:off x="381002" y="1905000"/>
            <a:ext cx="3998913" cy="16764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11" name="Substituent text 2"/>
          <p:cNvSpPr>
            <a:spLocks noGrp="1"/>
          </p:cNvSpPr>
          <p:nvPr>
            <p:ph type="body" idx="1"/>
          </p:nvPr>
        </p:nvSpPr>
        <p:spPr>
          <a:xfrm>
            <a:off x="381002" y="3962402"/>
            <a:ext cx="3465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752600" y="1600201"/>
            <a:ext cx="6934200" cy="4267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4" name="Dreptunghi 3"/>
          <p:cNvSpPr/>
          <p:nvPr userDrawn="1"/>
        </p:nvSpPr>
        <p:spPr>
          <a:xfrm>
            <a:off x="0" y="1295400"/>
            <a:ext cx="1600200" cy="510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676400" y="1600202"/>
            <a:ext cx="28194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Dreptunghi 4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00200" y="1535114"/>
            <a:ext cx="3429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rgbClr val="C00000"/>
                </a:solidFill>
              </a:defRPr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429000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5334000" y="1535114"/>
            <a:ext cx="3352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rgbClr val="C00000"/>
                </a:solidFill>
              </a:defRPr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5334000" y="2174875"/>
            <a:ext cx="3352800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7" name="Dreptunghi 6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286000" y="685800"/>
            <a:ext cx="64008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4" name="Dreptunghi 3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eptunghi 2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" y="1828800"/>
            <a:ext cx="1600201" cy="7048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400" b="1">
                <a:solidFill>
                  <a:srgbClr val="C00000"/>
                </a:solidFill>
              </a:defRPr>
            </a:lvl1pPr>
          </a:lstStyle>
          <a:p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676400" y="1371601"/>
            <a:ext cx="7010400" cy="4648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" y="2819401"/>
            <a:ext cx="1600200" cy="3200400"/>
          </a:xfrm>
        </p:spPr>
        <p:txBody>
          <a:bodyPr>
            <a:normAutofit/>
          </a:bodyPr>
          <a:lstStyle>
            <a:lvl1pPr marL="0" indent="0">
              <a:buFont typeface="Wingdings" pitchFamily="2" charset="2"/>
              <a:buChar char="q"/>
              <a:defRPr sz="10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1371601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0" indent="0">
              <a:buNone/>
              <a:defRPr sz="2000"/>
            </a:lvl5pPr>
            <a:lvl6pPr marL="2285964" indent="0">
              <a:buNone/>
              <a:defRPr sz="2000"/>
            </a:lvl6pPr>
            <a:lvl7pPr marL="2743156" indent="0">
              <a:buNone/>
              <a:defRPr sz="2000"/>
            </a:lvl7pPr>
            <a:lvl8pPr marL="3200348" indent="0">
              <a:buNone/>
              <a:defRPr sz="2000"/>
            </a:lvl8pPr>
            <a:lvl9pPr marL="365754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ro-RO" dirty="0"/>
              <a:t>Faceți clic pentru a edita stilurile de text Coordonator</a:t>
            </a:r>
          </a:p>
        </p:txBody>
      </p:sp>
      <p:sp>
        <p:nvSpPr>
          <p:cNvPr id="6" name="Dreptunghi 5"/>
          <p:cNvSpPr/>
          <p:nvPr userDrawn="1"/>
        </p:nvSpPr>
        <p:spPr>
          <a:xfrm>
            <a:off x="0" y="1295400"/>
            <a:ext cx="1600200" cy="518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20" rIns="91438" bIns="45720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533400"/>
            <a:ext cx="9144000" cy="762000"/>
          </a:xfrm>
          <a:prstGeom prst="rect">
            <a:avLst/>
          </a:prstGeom>
        </p:spPr>
      </p:pic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752600" y="1600202"/>
            <a:ext cx="6934200" cy="4525963"/>
          </a:xfrm>
          <a:prstGeom prst="rect">
            <a:avLst/>
          </a:prstGeom>
        </p:spPr>
        <p:txBody>
          <a:bodyPr vert="horz" lIns="91438" tIns="45720" rIns="91438" bIns="45720" rtlCol="0">
            <a:normAutofit/>
          </a:bodyPr>
          <a:lstStyle/>
          <a:p>
            <a:pPr lvl="0"/>
            <a:r>
              <a:rPr lang="ro-RO" dirty="0"/>
              <a:t>Faceți clic pentru a edita stilurile de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  <a:endParaRPr lang="en-US" dirty="0"/>
          </a:p>
        </p:txBody>
      </p:sp>
      <p:sp>
        <p:nvSpPr>
          <p:cNvPr id="26" name="Titlu 1"/>
          <p:cNvSpPr txBox="1">
            <a:spLocks/>
          </p:cNvSpPr>
          <p:nvPr userDrawn="1"/>
        </p:nvSpPr>
        <p:spPr>
          <a:xfrm>
            <a:off x="0" y="46230"/>
            <a:ext cx="9144000" cy="1470025"/>
          </a:xfrm>
          <a:prstGeom prst="rect">
            <a:avLst/>
          </a:prstGeom>
        </p:spPr>
        <p:txBody>
          <a:bodyPr lIns="91438" tIns="45720" rIns="91438" bIns="45720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3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50" dirty="0">
                <a:solidFill>
                  <a:srgbClr val="C00000"/>
                </a:solidFill>
                <a:latin typeface="Arial Narrow"/>
                <a:ea typeface="ＭＳ 明朝"/>
                <a:cs typeface="Times New Roman"/>
              </a:rPr>
              <a:t>INCREASING SYNERGIES ACROSS BUSINESS, ENGINEERING AND ENTREPRENEURSHIP EDUCATION THROUGH A COMMON FRAMEWORK OF INTERCULTURAL </a:t>
            </a:r>
            <a:endParaRPr lang="ro-RO" sz="1050" dirty="0">
              <a:solidFill>
                <a:srgbClr val="C00000"/>
              </a:solidFill>
              <a:latin typeface="Arial Narrow"/>
              <a:ea typeface="ＭＳ 明朝"/>
              <a:cs typeface="Times New Roman"/>
            </a:endParaRPr>
          </a:p>
          <a:p>
            <a:pPr algn="ctr"/>
            <a:r>
              <a:rPr lang="en-GB" sz="1050" dirty="0">
                <a:solidFill>
                  <a:srgbClr val="C00000"/>
                </a:solidFill>
                <a:latin typeface="Arial Narrow"/>
                <a:ea typeface="ＭＳ 明朝"/>
                <a:cs typeface="Times New Roman"/>
              </a:rPr>
              <a:t>BEST PRACTICES IN SCL</a:t>
            </a:r>
            <a:br>
              <a:rPr lang="en-GB" sz="1200" dirty="0">
                <a:solidFill>
                  <a:schemeClr val="bg1"/>
                </a:solidFill>
                <a:latin typeface="Arial Narrow"/>
                <a:ea typeface="ＭＳ 明朝"/>
                <a:cs typeface="Times New Roman"/>
              </a:rPr>
            </a:b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1" name="Imagine 1" descr="EU flag-Erasmus+_vect_POS.jpg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6477000"/>
            <a:ext cx="1219200" cy="381000"/>
          </a:xfrm>
          <a:prstGeom prst="rect">
            <a:avLst/>
          </a:prstGeom>
        </p:spPr>
      </p:pic>
      <p:sp>
        <p:nvSpPr>
          <p:cNvPr id="9" name="Dreptunghi 8"/>
          <p:cNvSpPr/>
          <p:nvPr userDrawn="1"/>
        </p:nvSpPr>
        <p:spPr>
          <a:xfrm>
            <a:off x="1600200" y="6567098"/>
            <a:ext cx="59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3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baseline="0" dirty="0">
                <a:solidFill>
                  <a:srgbClr val="002060"/>
                </a:solidFill>
                <a:latin typeface="+mn-lt"/>
                <a:ea typeface="ＭＳ 明朝"/>
                <a:cs typeface="Arial"/>
              </a:rPr>
              <a:t>2017-1-RO01-KA203-037145   </a:t>
            </a:r>
            <a:r>
              <a:rPr lang="en-GB" sz="1200" b="1" i="1" baseline="0" dirty="0">
                <a:solidFill>
                  <a:srgbClr val="002060"/>
                </a:solidFill>
                <a:latin typeface="Arial Narrow"/>
                <a:ea typeface="ＭＳ 明朝"/>
                <a:cs typeface="Arial"/>
              </a:rPr>
              <a:t>                   </a:t>
            </a:r>
            <a:r>
              <a:rPr lang="en-US" sz="12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Mul</a:t>
            </a:r>
            <a:r>
              <a:rPr lang="en-US" sz="1200" b="1" dirty="0">
                <a:solidFill>
                  <a:srgbClr val="002060"/>
                </a:solidFill>
              </a:rPr>
              <a:t>tiplier Event- 1</a:t>
            </a:r>
            <a:r>
              <a:rPr lang="ro-RO" sz="1200" b="1" cap="none" dirty="0">
                <a:solidFill>
                  <a:srgbClr val="002060"/>
                </a:solidFill>
              </a:rPr>
              <a:t>3</a:t>
            </a:r>
            <a:r>
              <a:rPr lang="en-US" sz="1200" b="1" cap="none" dirty="0" err="1">
                <a:solidFill>
                  <a:srgbClr val="002060"/>
                </a:solidFill>
              </a:rPr>
              <a:t>t</a:t>
            </a:r>
            <a:r>
              <a:rPr lang="en-US" sz="1200" b="1" cap="none" baseline="30000" dirty="0" err="1">
                <a:solidFill>
                  <a:srgbClr val="002060"/>
                </a:solidFill>
              </a:rPr>
              <a:t>h</a:t>
            </a:r>
            <a:r>
              <a:rPr lang="en-US" sz="1200" b="1" cap="none" baseline="30000" dirty="0">
                <a:solidFill>
                  <a:srgbClr val="002060"/>
                </a:solidFill>
              </a:rPr>
              <a:t> </a:t>
            </a:r>
            <a:r>
              <a:rPr lang="ro-RO" sz="1200" b="1" cap="none" dirty="0" err="1">
                <a:solidFill>
                  <a:srgbClr val="002060"/>
                </a:solidFill>
              </a:rPr>
              <a:t>March</a:t>
            </a:r>
            <a:r>
              <a:rPr lang="en-US" sz="1200" b="1" cap="none" dirty="0">
                <a:solidFill>
                  <a:srgbClr val="002060"/>
                </a:solidFill>
              </a:rPr>
              <a:t> 20</a:t>
            </a:r>
            <a:r>
              <a:rPr lang="ro-RO" sz="1200" b="1" cap="none" dirty="0">
                <a:solidFill>
                  <a:srgbClr val="002060"/>
                </a:solidFill>
              </a:rPr>
              <a:t>20</a:t>
            </a:r>
            <a:r>
              <a:rPr lang="en-US" sz="1200" b="1" cap="none" dirty="0">
                <a:solidFill>
                  <a:srgbClr val="002060"/>
                </a:solidFill>
              </a:rPr>
              <a:t>, </a:t>
            </a:r>
            <a:r>
              <a:rPr lang="ro-RO" sz="1200" b="1" cap="none" dirty="0">
                <a:solidFill>
                  <a:srgbClr val="002060"/>
                </a:solidFill>
              </a:rPr>
              <a:t>Lublin, </a:t>
            </a:r>
            <a:r>
              <a:rPr lang="ro-RO" sz="1200" b="1" cap="none" dirty="0" err="1">
                <a:solidFill>
                  <a:srgbClr val="002060"/>
                </a:solidFill>
              </a:rPr>
              <a:t>Poland</a:t>
            </a:r>
            <a:endParaRPr lang="en-US" sz="1200" b="1" cap="none" dirty="0">
              <a:solidFill>
                <a:srgbClr val="002060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7EE1A45-44E1-4D99-81F8-AD9F6F50577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99" y="6480833"/>
            <a:ext cx="1180101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5" indent="-342895" algn="l" defTabSz="9143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8" indent="-285746" algn="l" defTabSz="9143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2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6" algn="l" defTabSz="9143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7" indent="-228596" algn="l" defTabSz="9143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0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2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4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8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4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751231"/>
            <a:ext cx="8153400" cy="685800"/>
          </a:xfrm>
        </p:spPr>
        <p:txBody>
          <a:bodyPr>
            <a:noAutofit/>
          </a:bodyPr>
          <a:lstStyle/>
          <a:p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Multiplier Event- </a:t>
            </a:r>
            <a:r>
              <a:rPr lang="en-US" sz="1600" cap="none" dirty="0">
                <a:solidFill>
                  <a:srgbClr val="C00000"/>
                </a:solidFill>
              </a:rPr>
              <a:t>1</a:t>
            </a:r>
            <a:r>
              <a:rPr lang="ro-RO" sz="1600" cap="none" dirty="0">
                <a:solidFill>
                  <a:srgbClr val="C00000"/>
                </a:solidFill>
              </a:rPr>
              <a:t>3</a:t>
            </a:r>
            <a:r>
              <a:rPr lang="en-US" sz="1600" cap="none" baseline="30000" dirty="0" err="1">
                <a:solidFill>
                  <a:srgbClr val="C00000"/>
                </a:solidFill>
              </a:rPr>
              <a:t>th</a:t>
            </a:r>
            <a:r>
              <a:rPr lang="en-US" sz="1600" cap="none" dirty="0">
                <a:solidFill>
                  <a:srgbClr val="C00000"/>
                </a:solidFill>
              </a:rPr>
              <a:t> </a:t>
            </a:r>
            <a:r>
              <a:rPr lang="ro-RO" sz="1600" cap="none" dirty="0" err="1">
                <a:solidFill>
                  <a:srgbClr val="C00000"/>
                </a:solidFill>
              </a:rPr>
              <a:t>March</a:t>
            </a:r>
            <a:r>
              <a:rPr lang="en-US" sz="1600" cap="none" dirty="0">
                <a:solidFill>
                  <a:srgbClr val="C00000"/>
                </a:solidFill>
              </a:rPr>
              <a:t> 20</a:t>
            </a:r>
            <a:r>
              <a:rPr lang="ro-RO" sz="1600" cap="none" dirty="0">
                <a:solidFill>
                  <a:srgbClr val="C00000"/>
                </a:solidFill>
              </a:rPr>
              <a:t>20</a:t>
            </a:r>
            <a:r>
              <a:rPr lang="en-US" sz="1600" cap="none" dirty="0">
                <a:solidFill>
                  <a:srgbClr val="C00000"/>
                </a:solidFill>
              </a:rPr>
              <a:t>, </a:t>
            </a:r>
            <a:r>
              <a:rPr lang="ro-RO" sz="1600" cap="none" dirty="0">
                <a:solidFill>
                  <a:srgbClr val="C00000"/>
                </a:solidFill>
              </a:rPr>
              <a:t>Lublin, </a:t>
            </a:r>
            <a:r>
              <a:rPr lang="ro-RO" sz="1600" cap="none" dirty="0" err="1">
                <a:solidFill>
                  <a:srgbClr val="C00000"/>
                </a:solidFill>
              </a:rPr>
              <a:t>Poland</a:t>
            </a:r>
            <a:br>
              <a:rPr lang="en-US" sz="1600" dirty="0"/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US" sz="1600" cap="none" dirty="0">
                <a:solidFill>
                  <a:srgbClr val="0070C0"/>
                </a:solidFill>
              </a:rPr>
            </a:br>
            <a:br>
              <a:rPr lang="en-GB" sz="1600" dirty="0"/>
            </a:br>
            <a:br>
              <a:rPr lang="en-GB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2886" y="4648200"/>
            <a:ext cx="5947914" cy="838200"/>
          </a:xfrm>
          <a:prstGeom prst="rect">
            <a:avLst/>
          </a:prstGeom>
        </p:spPr>
        <p:txBody>
          <a:bodyPr vert="horz" lIns="91438" tIns="45720" rIns="91438" bIns="45720" rtlCol="0" anchor="t">
            <a:no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</a:pPr>
            <a:r>
              <a:rPr lang="ro-RO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Project manager</a:t>
            </a:r>
            <a:r>
              <a:rPr lang="ro-RO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Bogdan FLEACĂ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o-RO" b="1" dirty="0">
              <a:solidFill>
                <a:srgbClr val="002060"/>
              </a:solidFill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</a:pPr>
            <a:r>
              <a:rPr lang="en-US" dirty="0">
                <a:solidFill>
                  <a:srgbClr val="002060"/>
                </a:solidFill>
              </a:rPr>
              <a:t>Organization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ro-RO" b="1" dirty="0">
                <a:solidFill>
                  <a:srgbClr val="002060"/>
                </a:solidFill>
              </a:rPr>
              <a:t> University POLITEHNICA of </a:t>
            </a:r>
            <a:r>
              <a:rPr lang="ro-RO" b="1" dirty="0" err="1">
                <a:solidFill>
                  <a:srgbClr val="002060"/>
                </a:solidFill>
              </a:rPr>
              <a:t>Bucharest</a:t>
            </a:r>
            <a:br>
              <a:rPr lang="en-GB" b="1" cap="all" dirty="0">
                <a:latin typeface="+mj-lt"/>
                <a:ea typeface="+mj-ea"/>
                <a:cs typeface="+mj-cs"/>
              </a:rPr>
            </a:br>
            <a:br>
              <a:rPr lang="en-US" b="1" cap="all" dirty="0">
                <a:latin typeface="+mj-lt"/>
                <a:ea typeface="+mj-ea"/>
                <a:cs typeface="+mj-cs"/>
              </a:rPr>
            </a:br>
            <a:endParaRPr lang="en-US" b="1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6" name="Dreptunghi 7"/>
          <p:cNvSpPr/>
          <p:nvPr/>
        </p:nvSpPr>
        <p:spPr>
          <a:xfrm>
            <a:off x="228600" y="609600"/>
            <a:ext cx="8763000" cy="646331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Innovative Student-Centred Learning (SCL) Practices fuelled with ITC-tools and university-industry cooperation towards reinforcement of Business  &amp; Engineering Entrepreneurships  education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4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28800" y="1559285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905000" y="3760768"/>
            <a:ext cx="6477000" cy="2117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TOPICS ADDRESS:</a:t>
            </a:r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ro-RO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GB" sz="1800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800" u="sng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Session with main focus on how to shape and contribute to expected features of SC learning space in terms of connectivity, personalization, relevance, creativity and flexibility. </a:t>
            </a:r>
          </a:p>
        </p:txBody>
      </p:sp>
    </p:spTree>
    <p:extLst>
      <p:ext uri="{BB962C8B-B14F-4D97-AF65-F5344CB8AC3E}">
        <p14:creationId xmlns:p14="http://schemas.microsoft.com/office/powerpoint/2010/main" val="4656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28800" y="1559285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905000" y="3760768"/>
            <a:ext cx="6477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TOPICS ADDRESS:</a:t>
            </a:r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ro-RO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GB" sz="1800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800" u="sng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o-RO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 diagrams of pedagogical processes needed to deliver blended learning in an intercultural and interdisciplinary context</a:t>
            </a:r>
            <a:endParaRPr lang="ro-RO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en-GB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 results, best practices, and lessons learnt to further contribute to solutions for similar problems in a broader institutional context.</a:t>
            </a:r>
          </a:p>
        </p:txBody>
      </p:sp>
    </p:spTree>
    <p:extLst>
      <p:ext uri="{BB962C8B-B14F-4D97-AF65-F5344CB8AC3E}">
        <p14:creationId xmlns:p14="http://schemas.microsoft.com/office/powerpoint/2010/main" val="128739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73262" y="2065616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905000" y="4419600"/>
            <a:ext cx="6477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TOPICS ADDRESS:</a:t>
            </a:r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ro-RO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800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800" u="sng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benefits of the best practice's handbook for intercultural SCL..</a:t>
            </a:r>
          </a:p>
        </p:txBody>
      </p:sp>
    </p:spTree>
    <p:extLst>
      <p:ext uri="{BB962C8B-B14F-4D97-AF65-F5344CB8AC3E}">
        <p14:creationId xmlns:p14="http://schemas.microsoft.com/office/powerpoint/2010/main" val="264539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905000" y="2077998"/>
            <a:ext cx="6988175" cy="417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The event AIMS</a:t>
            </a:r>
            <a:r>
              <a:rPr kumimoji="0" lang="ro-RO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to spread out the exchanges of good practices 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 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maximize knowledge co-creation in innovative teaching and learning practices 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 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deliver by the cooperation framework within the project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It envisages</a:t>
            </a:r>
            <a:r>
              <a:rPr kumimoji="0" lang="ro-RO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 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multiplying the personalized learning methodologies 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 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customized pedagogical tools embedded in the Best Practices Handbook 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intercultural SCL arisen from multicultural and interdisciplinary cooperation between BEE education 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altLang="en-US" sz="1800" kern="0" dirty="0">
                <a:solidFill>
                  <a:srgbClr val="002060"/>
                </a:solidFill>
              </a:rPr>
              <a:t>- 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numerous industries stakeholders.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80247" y="1891053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F69BAE-974C-4846-A82C-FACDACF754B8}"/>
              </a:ext>
            </a:extLst>
          </p:cNvPr>
          <p:cNvSpPr txBox="1"/>
          <p:nvPr/>
        </p:nvSpPr>
        <p:spPr>
          <a:xfrm>
            <a:off x="1905000" y="3774976"/>
            <a:ext cx="67818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2060"/>
                </a:solidFill>
              </a:rPr>
              <a:t>SCOPE</a:t>
            </a:r>
          </a:p>
          <a:p>
            <a:pPr>
              <a:lnSpc>
                <a:spcPct val="150000"/>
              </a:lnSpc>
            </a:pPr>
            <a:r>
              <a:rPr lang="ro-RO" dirty="0">
                <a:solidFill>
                  <a:srgbClr val="002060"/>
                </a:solidFill>
              </a:rPr>
              <a:t>- </a:t>
            </a:r>
            <a:r>
              <a:rPr lang="en-GB" dirty="0">
                <a:solidFill>
                  <a:srgbClr val="002060"/>
                </a:solidFill>
              </a:rPr>
              <a:t>improved availability of the Best Practices Handbook </a:t>
            </a:r>
            <a:endParaRPr lang="ro-RO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o-RO" dirty="0">
                <a:solidFill>
                  <a:srgbClr val="002060"/>
                </a:solidFill>
              </a:rPr>
              <a:t>- </a:t>
            </a:r>
            <a:r>
              <a:rPr lang="en-GB" dirty="0">
                <a:solidFill>
                  <a:srgbClr val="002060"/>
                </a:solidFill>
              </a:rPr>
              <a:t>better multiplied of strengths of SCL practices in BEE education through face-to-face </a:t>
            </a:r>
            <a:endParaRPr lang="ro-RO" dirty="0">
              <a:solidFill>
                <a:srgbClr val="002060"/>
              </a:solidFill>
            </a:endParaRPr>
          </a:p>
          <a:p>
            <a:r>
              <a:rPr lang="ro-RO" dirty="0">
                <a:solidFill>
                  <a:srgbClr val="002060"/>
                </a:solidFill>
              </a:rPr>
              <a:t>- </a:t>
            </a:r>
            <a:r>
              <a:rPr lang="en-GB" dirty="0">
                <a:solidFill>
                  <a:srgbClr val="002060"/>
                </a:solidFill>
              </a:rPr>
              <a:t>better multiplied digital personalized learning experiences and core processes roadmap with streamlined processes for formal and informal activities with students. </a:t>
            </a:r>
          </a:p>
        </p:txBody>
      </p:sp>
    </p:spTree>
    <p:extLst>
      <p:ext uri="{BB962C8B-B14F-4D97-AF65-F5344CB8AC3E}">
        <p14:creationId xmlns:p14="http://schemas.microsoft.com/office/powerpoint/2010/main" val="23694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80247" y="1891053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2E93F-65F0-46E9-905E-F8934BE2591A}"/>
              </a:ext>
            </a:extLst>
          </p:cNvPr>
          <p:cNvSpPr txBox="1"/>
          <p:nvPr/>
        </p:nvSpPr>
        <p:spPr>
          <a:xfrm>
            <a:off x="1981200" y="3886200"/>
            <a:ext cx="6629400" cy="2230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kern="0" dirty="0">
                <a:solidFill>
                  <a:srgbClr val="002060"/>
                </a:solidFill>
              </a:rPr>
              <a:t>EXPECTED RESULTS: </a:t>
            </a:r>
            <a:endParaRPr lang="ro-RO" b="1" kern="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kern="0" dirty="0">
                <a:solidFill>
                  <a:srgbClr val="002060"/>
                </a:solidFill>
              </a:rPr>
              <a:t>- </a:t>
            </a:r>
            <a:r>
              <a:rPr lang="en-GB" kern="0" dirty="0">
                <a:solidFill>
                  <a:srgbClr val="002060"/>
                </a:solidFill>
              </a:rPr>
              <a:t>quantified on direct positive effect on target group, </a:t>
            </a:r>
            <a:endParaRPr lang="ro-RO" kern="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kern="0" dirty="0">
                <a:solidFill>
                  <a:srgbClr val="002060"/>
                </a:solidFill>
              </a:rPr>
              <a:t>- </a:t>
            </a:r>
            <a:r>
              <a:rPr lang="en-GB" kern="0" dirty="0">
                <a:solidFill>
                  <a:srgbClr val="002060"/>
                </a:solidFill>
              </a:rPr>
              <a:t>involving </a:t>
            </a:r>
            <a:r>
              <a:rPr lang="ro-RO" kern="0" dirty="0" err="1">
                <a:solidFill>
                  <a:srgbClr val="002060"/>
                </a:solidFill>
              </a:rPr>
              <a:t>all</a:t>
            </a:r>
            <a:r>
              <a:rPr lang="ro-RO" kern="0" dirty="0">
                <a:solidFill>
                  <a:srgbClr val="002060"/>
                </a:solidFill>
              </a:rPr>
              <a:t> </a:t>
            </a:r>
            <a:r>
              <a:rPr lang="en-GB" kern="0" dirty="0">
                <a:solidFill>
                  <a:srgbClr val="002060"/>
                </a:solidFill>
              </a:rPr>
              <a:t>participants (as different as possible, participants from </a:t>
            </a:r>
            <a:r>
              <a:rPr lang="ro-RO" kern="0" dirty="0" err="1">
                <a:solidFill>
                  <a:srgbClr val="002060"/>
                </a:solidFill>
              </a:rPr>
              <a:t>hall</a:t>
            </a:r>
            <a:r>
              <a:rPr lang="ro-RO" kern="0" dirty="0">
                <a:solidFill>
                  <a:srgbClr val="002060"/>
                </a:solidFill>
              </a:rPr>
              <a:t> </a:t>
            </a:r>
            <a:r>
              <a:rPr lang="ro-RO" kern="0" dirty="0" err="1">
                <a:solidFill>
                  <a:srgbClr val="002060"/>
                </a:solidFill>
              </a:rPr>
              <a:t>and</a:t>
            </a:r>
            <a:r>
              <a:rPr lang="ro-RO" kern="0" dirty="0">
                <a:solidFill>
                  <a:srgbClr val="002060"/>
                </a:solidFill>
              </a:rPr>
              <a:t> ol-</a:t>
            </a:r>
            <a:r>
              <a:rPr lang="ro-RO" kern="0" dirty="0" err="1">
                <a:solidFill>
                  <a:srgbClr val="002060"/>
                </a:solidFill>
              </a:rPr>
              <a:t>ine</a:t>
            </a:r>
            <a:r>
              <a:rPr lang="en-GB" kern="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573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80247" y="1891053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2E93F-65F0-46E9-905E-F8934BE2591A}"/>
              </a:ext>
            </a:extLst>
          </p:cNvPr>
          <p:cNvSpPr txBox="1"/>
          <p:nvPr/>
        </p:nvSpPr>
        <p:spPr>
          <a:xfrm>
            <a:off x="1981200" y="3886200"/>
            <a:ext cx="6629400" cy="2222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Improving communications and intercultural skills and people-to-people contact, better integrated SCL practices and new pedagogical methods in current activities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2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80247" y="1891053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2E93F-65F0-46E9-905E-F8934BE2591A}"/>
              </a:ext>
            </a:extLst>
          </p:cNvPr>
          <p:cNvSpPr txBox="1"/>
          <p:nvPr/>
        </p:nvSpPr>
        <p:spPr>
          <a:xfrm>
            <a:off x="1943100" y="4038600"/>
            <a:ext cx="6629400" cy="211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Enhancing professional environment outside the partnership with good practices exchange flows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Stronger link between the world of education and the world of work with capacity to generate further improvements for lasting effects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3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80247" y="1891053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981200" y="4196640"/>
            <a:ext cx="6477000" cy="1668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Increasing synergies across different syllabus and disciplines in BEE education areas through the aid of digital transformation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28800" y="1559285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905000" y="3657600"/>
            <a:ext cx="70866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TOPICS ADDRESS:</a:t>
            </a:r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I.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Opening Session with key speakers </a:t>
            </a:r>
            <a:endParaRPr lang="ro-RO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II. 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Session with main focus on how to shape and contribute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III. 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session – multiplying the results of the project </a:t>
            </a:r>
            <a:endParaRPr lang="ro-RO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GB" sz="18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IV. 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Wrap-up session – benefits of the best practices handbook for intercultural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SCL.</a:t>
            </a:r>
          </a:p>
          <a:p>
            <a:endParaRPr lang="en-GB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7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304800" y="1981201"/>
            <a:ext cx="9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o-RO" dirty="0" err="1">
                <a:solidFill>
                  <a:srgbClr val="C00000"/>
                </a:solidFill>
              </a:rPr>
              <a:t>partners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1905000" y="762000"/>
            <a:ext cx="6172200" cy="338554"/>
          </a:xfrm>
          <a:prstGeom prst="rect">
            <a:avLst/>
          </a:prstGeom>
        </p:spPr>
        <p:txBody>
          <a:bodyPr wrap="square" lIns="91438" tIns="45720" rIns="91438" bIns="4572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METHODOLOGIES AND CUSTOMIZED PEDAGOGICAL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371600"/>
            <a:ext cx="775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en-US" sz="2000" b="1" dirty="0">
                <a:solidFill>
                  <a:srgbClr val="C00000"/>
                </a:solidFill>
              </a:rPr>
              <a:t>Event</a:t>
            </a:r>
            <a:endParaRPr lang="ro-RO" sz="2000" dirty="0"/>
          </a:p>
        </p:txBody>
      </p:sp>
      <p:sp>
        <p:nvSpPr>
          <p:cNvPr id="10" name="Subtitle 4"/>
          <p:cNvSpPr>
            <a:spLocks noGrp="1"/>
          </p:cNvSpPr>
          <p:nvPr>
            <p:ph idx="1"/>
          </p:nvPr>
        </p:nvSpPr>
        <p:spPr bwMode="auto">
          <a:xfrm>
            <a:off x="1828800" y="1559285"/>
            <a:ext cx="6988175" cy="15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Intellectual output covered </a:t>
            </a:r>
            <a:r>
              <a:rPr kumimoji="0" lang="ro-RO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O4</a:t>
            </a:r>
            <a:endParaRPr kumimoji="0" lang="ro-RO" altLang="en-US" sz="1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o-RO" altLang="en-US" sz="1800" kern="0" dirty="0">
              <a:solidFill>
                <a:srgbClr val="002060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Best Practices Handbook for Intercultural Student – </a:t>
            </a:r>
            <a:r>
              <a:rPr kumimoji="0" lang="en-GB" alt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Centered</a:t>
            </a:r>
            <a:r>
              <a:rPr kumimoji="0" lang="en-GB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Learning (Best practices Handbook for intercultural SCL)</a:t>
            </a:r>
            <a:endParaRPr kumimoji="0" lang="ro-RO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619FE-D6A4-4B4C-917A-42F3C59DFD5A}"/>
              </a:ext>
            </a:extLst>
          </p:cNvPr>
          <p:cNvSpPr txBox="1"/>
          <p:nvPr/>
        </p:nvSpPr>
        <p:spPr>
          <a:xfrm>
            <a:off x="0" y="2564488"/>
            <a:ext cx="1676400" cy="282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1.University POLITEHNICA of </a:t>
            </a:r>
            <a:r>
              <a:rPr lang="ro-RO" sz="900" dirty="0" err="1">
                <a:solidFill>
                  <a:srgbClr val="002060"/>
                </a:solidFill>
              </a:rPr>
              <a:t>Bucharest</a:t>
            </a:r>
            <a:r>
              <a:rPr lang="ro-RO" sz="900" dirty="0">
                <a:solidFill>
                  <a:srgbClr val="002060"/>
                </a:solidFill>
              </a:rPr>
              <a:t> – Lider</a:t>
            </a: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2.</a:t>
            </a:r>
            <a:r>
              <a:rPr lang="fr-FR" sz="900" dirty="0">
                <a:solidFill>
                  <a:srgbClr val="002060"/>
                </a:solidFill>
              </a:rPr>
              <a:t>The Agence Universitaire de la Francophonie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3.</a:t>
            </a:r>
            <a:r>
              <a:rPr lang="en-GB" sz="900" dirty="0">
                <a:solidFill>
                  <a:srgbClr val="002060"/>
                </a:solidFill>
              </a:rPr>
              <a:t>S. C. AVANTERA </a:t>
            </a:r>
            <a:endParaRPr lang="ro-RO" sz="9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4.</a:t>
            </a:r>
            <a:r>
              <a:rPr lang="en-GB" sz="900" dirty="0">
                <a:solidFill>
                  <a:srgbClr val="002060"/>
                </a:solidFill>
              </a:rPr>
              <a:t>University of Ruse "Angel Kanchev"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5.</a:t>
            </a:r>
            <a:r>
              <a:rPr lang="en-GB" sz="900" dirty="0">
                <a:solidFill>
                  <a:srgbClr val="002060"/>
                </a:solidFill>
              </a:rPr>
              <a:t>Technical University of Kosice</a:t>
            </a:r>
            <a:endParaRPr lang="ro-RO" sz="900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ro-RO" sz="900" dirty="0">
                <a:solidFill>
                  <a:srgbClr val="002060"/>
                </a:solidFill>
              </a:rPr>
              <a:t>6.</a:t>
            </a:r>
            <a:r>
              <a:rPr lang="en-GB" sz="900" dirty="0">
                <a:solidFill>
                  <a:srgbClr val="002060"/>
                </a:solidFill>
              </a:rPr>
              <a:t>Maria Curie-</a:t>
            </a:r>
            <a:r>
              <a:rPr lang="en-GB" sz="900" dirty="0" err="1">
                <a:solidFill>
                  <a:srgbClr val="002060"/>
                </a:solidFill>
              </a:rPr>
              <a:t>Sklodowska</a:t>
            </a:r>
            <a:r>
              <a:rPr lang="en-GB" sz="900" dirty="0">
                <a:solidFill>
                  <a:srgbClr val="002060"/>
                </a:solidFill>
              </a:rPr>
              <a:t>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D856-120B-404D-900E-D0D578D9E517}"/>
              </a:ext>
            </a:extLst>
          </p:cNvPr>
          <p:cNvSpPr txBox="1"/>
          <p:nvPr/>
        </p:nvSpPr>
        <p:spPr>
          <a:xfrm>
            <a:off x="1889760" y="3552452"/>
            <a:ext cx="6477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TOPICS ADDRESS:</a:t>
            </a:r>
            <a:endParaRPr lang="ro-RO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I.</a:t>
            </a:r>
            <a:r>
              <a:rPr lang="en-GB" sz="1800" u="sng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800" u="sng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 with key speakers from education, industry, business and civil society. The topics address:</a:t>
            </a:r>
            <a:endParaRPr lang="ro-RO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triangulations roles of  university-students-industry in improving the relevance of the HE to the </a:t>
            </a:r>
            <a:r>
              <a:rPr lang="en-GB" sz="1800" dirty="0" err="1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market needs in the framework of technological advancement</a:t>
            </a:r>
            <a:endParaRPr lang="ro-RO" sz="18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project tested and validated pedagogical processes to embrace the potential of digital learning technologies in SC learning space</a:t>
            </a:r>
          </a:p>
        </p:txBody>
      </p:sp>
    </p:spTree>
    <p:extLst>
      <p:ext uri="{BB962C8B-B14F-4D97-AF65-F5344CB8AC3E}">
        <p14:creationId xmlns:p14="http://schemas.microsoft.com/office/powerpoint/2010/main" val="2276058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1280</Words>
  <Application>Microsoft Office PowerPoint</Application>
  <PresentationFormat>On-screen Show (4:3)</PresentationFormat>
  <Paragraphs>193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Temă Office</vt:lpstr>
      <vt:lpstr> Multiplier Event- 13th March 2020, Lublin, Poland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Aura Mihai</dc:creator>
  <cp:lastModifiedBy>Bogdan Fleaca (76884)</cp:lastModifiedBy>
  <cp:revision>460</cp:revision>
  <dcterms:created xsi:type="dcterms:W3CDTF">2016-01-14T13:47:32Z</dcterms:created>
  <dcterms:modified xsi:type="dcterms:W3CDTF">2021-02-09T07:18:17Z</dcterms:modified>
</cp:coreProperties>
</file>